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6281"/>
  </p:normalViewPr>
  <p:slideViewPr>
    <p:cSldViewPr snapToGrid="0" snapToObjects="1">
      <p:cViewPr varScale="1">
        <p:scale>
          <a:sx n="121" d="100"/>
          <a:sy n="121" d="100"/>
        </p:scale>
        <p:origin x="200" y="2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674ADF4-0696-0540-A32D-5406065315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7B5F8B2-CFB4-1843-9F1B-903459B1EE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0037A7D-4F14-5E40-A6AD-AF8786A901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426A1B-EB2F-6F4B-BB08-BC331F1F0FE0}" type="datetimeFigureOut">
              <a:rPr lang="es-AR" smtClean="0"/>
              <a:t>17/9/25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829CE3F-F273-2A47-8DE3-E1EA2373A9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1B4B0A2-C885-2946-80DA-28C5775C5E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335CC-EB48-1C4F-9C57-1F343454108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9551575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80DD93-D87E-BB4A-8CBD-8861B89B0B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31022FB-90C5-414D-A202-6DC69B607E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42E9957-FF51-114B-B5F5-E8555540A9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426A1B-EB2F-6F4B-BB08-BC331F1F0FE0}" type="datetimeFigureOut">
              <a:rPr lang="es-AR" smtClean="0"/>
              <a:t>17/9/25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CF75F01-7618-F14B-94FB-EB7C007D94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A2B0076-56C4-5D40-885C-7FC0375EC2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335CC-EB48-1C4F-9C57-1F343454108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0642562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A692B36-94D4-4647-95EF-6524A2A5CD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647CD93-1ACE-A047-8319-3C1D66F8D2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D7A28E8-CF2B-6442-8036-29E61741BB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426A1B-EB2F-6F4B-BB08-BC331F1F0FE0}" type="datetimeFigureOut">
              <a:rPr lang="es-AR" smtClean="0"/>
              <a:t>17/9/25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87276F4-19F4-A240-AFE8-3F68133E2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3F855E5-A0BB-FF48-AEE9-6BD044DD42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335CC-EB48-1C4F-9C57-1F343454108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10139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8813E0-D051-284B-B844-30F9277F3F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71411C7-E28C-834F-A741-C4BD3BAE81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AR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0967623-9F36-1E4A-80FE-BEF81E92BE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AR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B8C6C95-F783-2F40-9FEE-E7EA5F85A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426A1B-EB2F-6F4B-BB08-BC331F1F0FE0}" type="datetimeFigureOut">
              <a:rPr lang="es-AR" smtClean="0"/>
              <a:t>17/9/25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D1B1A82-FCD2-574E-AC47-E8D8ABD3BA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B31EC6B-8A53-C344-A708-15F96A9593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335CC-EB48-1C4F-9C57-1F343454108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6545783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2C1EF9-44D7-4745-B8DD-16DA6F5F89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71E8FED-22B8-A643-9687-D5A009C6FA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AR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04F985F-F794-0E4E-9B70-CD4D3FDC6E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AR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04B417A4-B149-9448-B233-87A4D84B114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AR"/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F99A154-C487-9D4B-84AE-ADE04918C0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AR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CABB7C75-72D9-C64D-9BEB-28A48545AC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426A1B-EB2F-6F4B-BB08-BC331F1F0FE0}" type="datetimeFigureOut">
              <a:rPr lang="es-AR" smtClean="0"/>
              <a:t>17/9/25</a:t>
            </a:fld>
            <a:endParaRPr lang="es-AR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7E2ED88-DAA6-9C46-93DD-6A6F44EBEC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008BE4D8-7232-6548-BC84-EAE844A0F1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335CC-EB48-1C4F-9C57-1F343454108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0979526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2F8F6A-5522-6E42-B032-8760EA919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E983F48B-72F1-3F4C-9DD0-F29626FA27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426A1B-EB2F-6F4B-BB08-BC331F1F0FE0}" type="datetimeFigureOut">
              <a:rPr lang="es-AR" smtClean="0"/>
              <a:t>17/9/25</a:t>
            </a:fld>
            <a:endParaRPr lang="es-AR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A9E88AD-0C77-254F-A0E6-5A818400DB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22F2622-16E3-7048-898C-1F1D4F2085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335CC-EB48-1C4F-9C57-1F343454108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0569214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2437E74-D393-024B-AEC6-77067C816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426A1B-EB2F-6F4B-BB08-BC331F1F0FE0}" type="datetimeFigureOut">
              <a:rPr lang="es-AR" smtClean="0"/>
              <a:t>17/9/25</a:t>
            </a:fld>
            <a:endParaRPr lang="es-AR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63EEA58C-0725-2348-BB2D-0527740118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69A6279-BB36-6742-AF0F-3317E7541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335CC-EB48-1C4F-9C57-1F343454108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429371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E51F78-12EE-8549-A1BA-B32DBEE091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E318932-13D1-7B4D-9044-29D48BC4F9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AR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65D7922-7AD1-204B-B768-BDC1E7D0B4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AR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FAF38EB-5AFF-2141-AF97-BF5E34D0B6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426A1B-EB2F-6F4B-BB08-BC331F1F0FE0}" type="datetimeFigureOut">
              <a:rPr lang="es-AR" smtClean="0"/>
              <a:t>17/9/25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21EB5B1-A08F-1248-B23A-C011DAC948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1CCD6BA-1EAA-6142-B9C9-FE6C54E542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335CC-EB48-1C4F-9C57-1F343454108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0822441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7B0D84-69EC-FA4B-AB7F-1C36BCE63D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392AC86F-AF81-9345-BAB7-F7C083ED4CA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216CE4C-3B1C-5D47-B47A-4ED65A055B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AR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68A665F-D903-CB4A-A778-0BB344DCF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426A1B-EB2F-6F4B-BB08-BC331F1F0FE0}" type="datetimeFigureOut">
              <a:rPr lang="es-AR" smtClean="0"/>
              <a:t>17/9/25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603E242-C075-494B-ABFC-0F3E87FE3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5537BFB-4368-EC4D-8CBC-0BCA675A62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335CC-EB48-1C4F-9C57-1F343454108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8898833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AB6115-6139-C347-8E1A-B6643D9AD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36DFE5A-E168-3B45-BA5F-C4495061D1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s-ES"/>
              <a:t>Editar los estilos de texto del patrón
Segundo nivel
Tercer nivel
Cuarto nivel
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F98AF06-2D1D-D449-A3F9-945AD5DB9F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426A1B-EB2F-6F4B-BB08-BC331F1F0FE0}" type="datetimeFigureOut">
              <a:rPr lang="es-AR" smtClean="0"/>
              <a:t>17/9/25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66D5049-696E-294F-8FE3-EBA3D2707D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F43235C-3A6F-3F48-B6C5-46D4000425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335CC-EB48-1C4F-9C57-1F343454108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8036356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32AEC79-31D9-E945-A133-8BE18A965B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E87BFD7-8B51-C14D-93B0-94B94BCD52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es-ES"/>
              <a:t>Editar los estilos de texto del patrón
Segundo nivel
Tercer nivel
Cuarto nivel
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6FE6825-3FDC-514B-AF1E-601D14C8C4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426A1B-EB2F-6F4B-BB08-BC331F1F0FE0}" type="datetimeFigureOut">
              <a:rPr lang="es-AR" smtClean="0"/>
              <a:t>17/9/25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EFABE13-2DFD-664C-B520-3E4E1F23FC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C86BFC0-12DD-E448-94D5-BD1401B68E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335CC-EB48-1C4F-9C57-1F343454108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9864030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23869AD7-81A9-3547-8952-E3C73837E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C4B8C36-F533-804C-AC4B-18CDD9064D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s-ES"/>
              <a:t>Editar los estilos de texto del patrón
Segundo nivel
Tercer nivel
Cuarto nivel
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666CCD5-2EF2-A947-A3B5-22C12944CA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426A1B-EB2F-6F4B-BB08-BC331F1F0FE0}" type="datetimeFigureOut">
              <a:rPr lang="es-AR" smtClean="0"/>
              <a:t>17/9/25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3E079A9-36D7-8F4C-901C-EB07DB718B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C3DB566-3BD3-E440-8B68-EBCF099F56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2335CC-EB48-1C4F-9C57-1F343454108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388252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AE49A8A5-CD8B-5E4E-930E-2ED12A83BA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481"/>
            <a:ext cx="12191996" cy="6857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7422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AE49A8A5-CD8B-5E4E-930E-2ED12A83BA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81"/>
            <a:ext cx="12191998" cy="6857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6432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AE49A8A5-CD8B-5E4E-930E-2ED12A83BA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80"/>
            <a:ext cx="12191998" cy="6857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3371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AE49A8A5-CD8B-5E4E-930E-2ED12A83BA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80"/>
            <a:ext cx="12191998" cy="6857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96482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AE49A8A5-CD8B-5E4E-930E-2ED12A83BA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80"/>
            <a:ext cx="12191998" cy="6857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1194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AE49A8A5-CD8B-5E4E-930E-2ED12A83BA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81"/>
            <a:ext cx="12191998" cy="6857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078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AE49A8A5-CD8B-5E4E-930E-2ED12A83BA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874"/>
            <a:ext cx="12191998" cy="6857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0823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AE49A8A5-CD8B-5E4E-930E-2ED12A83BA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81"/>
            <a:ext cx="12191999" cy="6857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2606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AE49A8A5-CD8B-5E4E-930E-2ED12A83BA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80"/>
            <a:ext cx="12191999" cy="6857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5529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AE49A8A5-CD8B-5E4E-930E-2ED12A83BA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80"/>
            <a:ext cx="12191999" cy="6857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951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AE49A8A5-CD8B-5E4E-930E-2ED12A83BA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81"/>
            <a:ext cx="12191998" cy="6857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2101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AE49A8A5-CD8B-5E4E-930E-2ED12A83BA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80"/>
            <a:ext cx="12191998" cy="6857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3401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AE49A8A5-CD8B-5E4E-930E-2ED12A83BA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80"/>
            <a:ext cx="12191998" cy="6857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2660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AE49A8A5-CD8B-5E4E-930E-2ED12A83BA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81"/>
            <a:ext cx="12191998" cy="6857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36193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AE49A8A5-CD8B-5E4E-930E-2ED12A83BA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80"/>
            <a:ext cx="12191998" cy="6857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6467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AE49A8A5-CD8B-5E4E-930E-2ED12A83BA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81"/>
            <a:ext cx="12191998" cy="6857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0176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</TotalTime>
  <Words>0</Words>
  <Application>Microsoft Macintosh PowerPoint</Application>
  <PresentationFormat>Panorámica</PresentationFormat>
  <Paragraphs>0</Paragraphs>
  <Slides>16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Microsoft Office User</cp:lastModifiedBy>
  <cp:revision>8</cp:revision>
  <dcterms:created xsi:type="dcterms:W3CDTF">2025-09-16T02:10:10Z</dcterms:created>
  <dcterms:modified xsi:type="dcterms:W3CDTF">2025-09-17T18:45:01Z</dcterms:modified>
</cp:coreProperties>
</file>