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y="5670550" cx="10080625"/>
  <p:notesSz cx="7559675" cy="10691800"/>
  <p:defaultTextStyle>
    <a:defPPr lvl="0">
      <a:defRPr lang="es-AR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A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8440"/>
            <a:ext cx="9070920" cy="6217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A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092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092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3266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A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38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200" y="30438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8040" y="3043800"/>
            <a:ext cx="2920680" cy="1567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A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8440"/>
            <a:ext cx="9070920" cy="13410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AR" sz="4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R" sz="2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" y="29"/>
            <a:ext cx="10072080" cy="56703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